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63" r:id="rId3"/>
    <p:sldId id="264" r:id="rId4"/>
    <p:sldId id="265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33FD1-BA52-4C95-BA01-B821B9BA0F5E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8E19B-3BEF-4900-B63B-AE7E8BA4C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947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E5F64-AD7F-4E6B-B885-672EC14808E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446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E5F64-AD7F-4E6B-B885-672EC14808E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292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E5F64-AD7F-4E6B-B885-672EC14808E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47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E5F64-AD7F-4E6B-B885-672EC14808E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004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BCC0-D179-4F5C-8281-DDAAD1FB711F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AA09-6623-4191-8478-436F89836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59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BCC0-D179-4F5C-8281-DDAAD1FB711F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AA09-6623-4191-8478-436F89836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62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BCC0-D179-4F5C-8281-DDAAD1FB711F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AA09-6623-4191-8478-436F89836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27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BCC0-D179-4F5C-8281-DDAAD1FB711F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AA09-6623-4191-8478-436F89836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84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BCC0-D179-4F5C-8281-DDAAD1FB711F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AA09-6623-4191-8478-436F89836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12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BCC0-D179-4F5C-8281-DDAAD1FB711F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AA09-6623-4191-8478-436F89836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43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BCC0-D179-4F5C-8281-DDAAD1FB711F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AA09-6623-4191-8478-436F89836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98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BCC0-D179-4F5C-8281-DDAAD1FB711F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AA09-6623-4191-8478-436F89836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768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BCC0-D179-4F5C-8281-DDAAD1FB711F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AA09-6623-4191-8478-436F89836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838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BCC0-D179-4F5C-8281-DDAAD1FB711F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AA09-6623-4191-8478-436F89836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4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BCC0-D179-4F5C-8281-DDAAD1FB711F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AA09-6623-4191-8478-436F89836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90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7BCC0-D179-4F5C-8281-DDAAD1FB711F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9AA09-6623-4191-8478-436F89836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3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ACC0412-3724-4DE4-B4C9-FE99B923FC2D}"/>
              </a:ext>
            </a:extLst>
          </p:cNvPr>
          <p:cNvSpPr txBox="1"/>
          <p:nvPr/>
        </p:nvSpPr>
        <p:spPr>
          <a:xfrm>
            <a:off x="1" y="-11"/>
            <a:ext cx="1219200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Мемлекеттiк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мәселелері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Қоғамдық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кеңес</a:t>
            </a: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құрамы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E5854FE-6F87-4C84-BD72-683803047E37}"/>
              </a:ext>
            </a:extLst>
          </p:cNvPr>
          <p:cNvCxnSpPr/>
          <p:nvPr/>
        </p:nvCxnSpPr>
        <p:spPr>
          <a:xfrm>
            <a:off x="2730171" y="340538"/>
            <a:ext cx="591170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751233" y="521598"/>
            <a:ext cx="5869578" cy="2072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47028" y="608687"/>
            <a:ext cx="1628503" cy="1628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 3х4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45198" y="1095555"/>
            <a:ext cx="4005944" cy="1308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Мемлекеттiк қызмет  мәселелері жөніндегі</a:t>
            </a:r>
          </a:p>
          <a:p>
            <a:pPr algn="ctr"/>
            <a:r>
              <a:rPr lang="kk-KZ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Қоғамдық кеңес Төрағасы, </a:t>
            </a:r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ҚР Президенті жанындағы Әйелдер істері және отбасылық-демографиялық саясат жөніндегі ұлттық комиссия мүшесі, «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Academy of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relations» </a:t>
            </a:r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ЖШС бас директоры,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 </a:t>
            </a:r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докторы</a:t>
            </a:r>
          </a:p>
          <a:p>
            <a:pPr algn="ctr"/>
            <a:endParaRPr lang="kk-KZ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45199" y="608687"/>
            <a:ext cx="4005943" cy="486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АҒЫБАЕВА </a:t>
            </a: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Бибігүл Шәкірбайқызы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657656" y="2947211"/>
            <a:ext cx="921960" cy="1371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 3х4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13208" y="4826903"/>
            <a:ext cx="3796941" cy="1869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kk-K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Мемлекеттiк қызмет мәселелері жөніндегі қоғамдық кеңес мүшесі, Қоғамдық кеңестің Бюрократиядан арылту және мемлекеттік қызметтің сервистік моделін қалыптастыру мәселелері жөніндегі комитетінің төрағасы, Қазақстан Республикасы HR-менеджерлері қауымдастығының үйлестіру кеңесінің төрағасы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13209" y="4295498"/>
            <a:ext cx="3796942" cy="461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РАИСОВА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Гүлмира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Болатқызы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915" y="2768655"/>
            <a:ext cx="1229701" cy="145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Прямоугольник 41"/>
          <p:cNvSpPr/>
          <p:nvPr/>
        </p:nvSpPr>
        <p:spPr>
          <a:xfrm>
            <a:off x="5291833" y="2843455"/>
            <a:ext cx="1060107" cy="1242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 3х4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193385" y="4826903"/>
            <a:ext cx="3796941" cy="1869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kk-K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kk-K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қызмет мәселелері жөніндегі қоғамдық кеңес мүшесі, Қоғамдық кеңестің Мемлекеттік қызмет және мемлекеттік қызметшілердің әлеуметтік кепілдіктерін қамтамасыз ету мәселелері жөніндегі                  комитетінің төрағасы, Қазақстан заңгерлер одағы Астана қалалық филиалының төрағасы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193386" y="4295498"/>
            <a:ext cx="3796942" cy="461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БЕРКАМАЛОВ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Серік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Нұртазаұлы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767459" y="3042101"/>
            <a:ext cx="814251" cy="1174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 3х4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276113" y="4811658"/>
            <a:ext cx="3796941" cy="1869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kk-K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kk-K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қызмет мәселелері жөніндегі қоғамдық кеңес мүшесі, Қоғамдық кеңестің Қызметтік тәртіп, әдеп және сыбайлас жемқорлыққа қарсы іс-қимыл мәселелері жөніндегі комитетінің төрағасы, </a:t>
            </a:r>
          </a:p>
          <a:p>
            <a:pPr algn="just"/>
            <a:r>
              <a:rPr lang="kk-K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Мемлекеттік, банк мекемелері және қоғамдық қызмет көрсету қызметкерлерінің салалық кәсіподағының Төрағасы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8276114" y="4295498"/>
            <a:ext cx="3796942" cy="446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ЖАҚЫПОВ</a:t>
            </a: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Мірболат Хабиұлы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4"/>
          <a:stretch/>
        </p:blipFill>
        <p:spPr>
          <a:xfrm>
            <a:off x="9627079" y="2768655"/>
            <a:ext cx="1069676" cy="14519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285" y="525911"/>
            <a:ext cx="1169988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6"/>
          <a:stretch/>
        </p:blipFill>
        <p:spPr bwMode="auto">
          <a:xfrm>
            <a:off x="5443988" y="2768655"/>
            <a:ext cx="1173193" cy="144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64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ACC0412-3724-4DE4-B4C9-FE99B923FC2D}"/>
              </a:ext>
            </a:extLst>
          </p:cNvPr>
          <p:cNvSpPr txBox="1"/>
          <p:nvPr/>
        </p:nvSpPr>
        <p:spPr>
          <a:xfrm>
            <a:off x="295195" y="1984"/>
            <a:ext cx="1219200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Мемлекеттiк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мәселелері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қоғамдық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кеңес</a:t>
            </a: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құрамы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E5854FE-6F87-4C84-BD72-683803047E37}"/>
              </a:ext>
            </a:extLst>
          </p:cNvPr>
          <p:cNvCxnSpPr/>
          <p:nvPr/>
        </p:nvCxnSpPr>
        <p:spPr>
          <a:xfrm>
            <a:off x="2730171" y="340538"/>
            <a:ext cx="591170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0" y="755735"/>
            <a:ext cx="5869578" cy="2072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5795" y="842824"/>
            <a:ext cx="1628503" cy="1628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 3х4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3965" y="1423358"/>
            <a:ext cx="4027923" cy="1335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k-KZ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Мемлекеттiк қызмет мәселелері жөніндегі қоғамдық кеңестің Бюрократиядан арылту және мемлекеттік қызметтің сервистік моделін қалыптастыру мәселелері жөніндегі комитетінің төрағасы, Қазақстан Республикасы                          HR-менеджерлері қауымдастығының үйлестіру кеңесінің төрағасы</a:t>
            </a:r>
            <a:endParaRPr lang="ru-RU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3966" y="842824"/>
            <a:ext cx="4005943" cy="383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РАИСОВА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Гүлмира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Болатқызы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160585" y="2815045"/>
            <a:ext cx="1705707" cy="1628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 3х4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13208" y="4974954"/>
            <a:ext cx="3796941" cy="16808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kk-K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Қоғамдық кеңестің Бюрократиядан арылту және мемлекеттік қызметтің сервистік моделін қалыптастыру мәселелері жөніндегі комитетінің мүшесі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ҚР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Мәдениет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спорт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министрлігінің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«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Геральдикалық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зерттеулер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орталығы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КММ директоры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5795" y="4489631"/>
            <a:ext cx="3814354" cy="4735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БАЯЖҰМА </a:t>
            </a:r>
          </a:p>
          <a:p>
            <a:pPr algn="ctr"/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Асылбек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195" y="903240"/>
            <a:ext cx="1229701" cy="149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Прямоугольник 41"/>
          <p:cNvSpPr/>
          <p:nvPr/>
        </p:nvSpPr>
        <p:spPr>
          <a:xfrm>
            <a:off x="5277605" y="2877005"/>
            <a:ext cx="1628503" cy="1628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 3х4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193387" y="4963160"/>
            <a:ext cx="3796941" cy="1680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kk-K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Қоғамдық кеңестің Бюрократиядан арылту және мемлекеттік қызметтің сервистік моделін қалыптастыру мәселелері жөніндегі комитетінің мүшесі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«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repeCafe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компаниялар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тобының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директоры,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Президенттік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жастар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кадрлық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резервінің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мүшесі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193386" y="4443548"/>
            <a:ext cx="3796942" cy="461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ЗАКИЕВ  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Әділет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Болатұлы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CC0412-3724-4DE4-B4C9-FE99B923FC2D}"/>
              </a:ext>
            </a:extLst>
          </p:cNvPr>
          <p:cNvSpPr txBox="1"/>
          <p:nvPr/>
        </p:nvSpPr>
        <p:spPr>
          <a:xfrm>
            <a:off x="135902" y="340538"/>
            <a:ext cx="11839106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Бюрократиядан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арылту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қызметтің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сервистік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моделін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қалыптастыру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мәселелері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комитеті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468978" y="2684373"/>
            <a:ext cx="1406105" cy="1628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 3х4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273561" y="4963161"/>
            <a:ext cx="3796941" cy="16926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kk-K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Қоғамдық кеңестің Бюрократиядан арылту және мемлекеттік қызметтің сервистік моделін қалыптастыру мәселелері жөніндегі комитетінің мүшесі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«KAZAKH INVEST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компаниясы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АҚ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Ұйымдастыру-кадрлық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жұмысы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тобының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директоры,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Президенттік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жастар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кадрлық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резервінің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мүшесі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kk-KZ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273561" y="4443548"/>
            <a:ext cx="3796942" cy="5314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ҚҰРМАНОВА</a:t>
            </a:r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Бибігүл Бисенғалиқызы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22720" y="1132115"/>
            <a:ext cx="5547783" cy="1454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қызметтерді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көрсету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артық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құжаттардың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сұратулары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негізсіз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бас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тартулар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органдар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ұйымдардың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сапалы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қолжетімді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қызметтер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көрсетуге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дайындығы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қоғамдық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мониторингтің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нәтижелері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материалдар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дайындауды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асырады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828" y="2898475"/>
            <a:ext cx="1241606" cy="158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1" r="17656"/>
          <a:stretch/>
        </p:blipFill>
        <p:spPr bwMode="auto">
          <a:xfrm>
            <a:off x="5374257" y="2877005"/>
            <a:ext cx="1285335" cy="153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3"/>
          <a:stretch/>
        </p:blipFill>
        <p:spPr bwMode="auto">
          <a:xfrm>
            <a:off x="9513597" y="2898475"/>
            <a:ext cx="1213670" cy="153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20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ACC0412-3724-4DE4-B4C9-FE99B923FC2D}"/>
              </a:ext>
            </a:extLst>
          </p:cNvPr>
          <p:cNvSpPr txBox="1"/>
          <p:nvPr/>
        </p:nvSpPr>
        <p:spPr>
          <a:xfrm>
            <a:off x="1" y="-11"/>
            <a:ext cx="1219200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Мемлекеттiк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iстерi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органдарының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қызметі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мәселелері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Қоғамдық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кеңес</a:t>
            </a: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құрамы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E5854FE-6F87-4C84-BD72-683803047E37}"/>
              </a:ext>
            </a:extLst>
          </p:cNvPr>
          <p:cNvCxnSpPr/>
          <p:nvPr/>
        </p:nvCxnSpPr>
        <p:spPr>
          <a:xfrm>
            <a:off x="2730171" y="340538"/>
            <a:ext cx="591170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2126" y="812232"/>
            <a:ext cx="5869578" cy="2072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7921" y="899321"/>
            <a:ext cx="1628503" cy="1628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 3х4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18491" y="1414731"/>
            <a:ext cx="3833800" cy="1259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k-KZ" sz="1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</a:t>
            </a:r>
            <a:r>
              <a:rPr lang="en-US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kk-KZ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қызмет мәселелері жөніндегі қоғамдық кеңестің Мемлекеттік қызмет және мемлекеттік қызметшілердің әлеуметтік кепілдіктерін қамтамасыз ету мәселелері жөніндегі комитетінің төрағасы, Қазақстан заңгерлер одағы Астана қалалық филиалының төрағасы</a:t>
            </a:r>
          </a:p>
          <a:p>
            <a:pPr algn="just"/>
            <a:endParaRPr lang="kk-KZ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36092" y="899321"/>
            <a:ext cx="4005943" cy="383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БЕРКАМАЛОВ </a:t>
            </a: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Серік Нұртазаұлы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22472" y="5235710"/>
            <a:ext cx="4095843" cy="13351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Қоғамдық кеңестің Мемлекеттік қызмет және мемлекеттік қызметшілердің әлеуметтік кепілдіктерін қамтамасыз ету мәселелері жөніндегі комитетінің мүшесі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тренинг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ұйымдастырушылық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психология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орталығының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басшысы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сарапшысы</a:t>
            </a:r>
            <a:endParaRPr lang="kk-KZ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37919" y="4746181"/>
            <a:ext cx="4080397" cy="458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МҰСТАФИН </a:t>
            </a:r>
          </a:p>
          <a:p>
            <a:pPr algn="ctr"/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Ерлан Сейткенович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294147" y="5268237"/>
            <a:ext cx="3900947" cy="13395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Қоғамдық кеңестің Мемлекеттік қызмет және мемлекеттік қызметшілердің әлеуметтік кепілдіктерін қамтамасыз ету мәселелері жөніндегі комитетінің мүшесі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ҚР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Парламенті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Мәжілісінің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депутаты</a:t>
            </a:r>
            <a:endParaRPr lang="kk-KZ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294147" y="4746181"/>
            <a:ext cx="3900947" cy="458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ӘБІЛ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Еркін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Аманжолұлы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CC0412-3724-4DE4-B4C9-FE99B923FC2D}"/>
              </a:ext>
            </a:extLst>
          </p:cNvPr>
          <p:cNvSpPr txBox="1"/>
          <p:nvPr/>
        </p:nvSpPr>
        <p:spPr>
          <a:xfrm>
            <a:off x="259419" y="340538"/>
            <a:ext cx="11811084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 қызмет және мемлекеттік қызметшілердің әлеуметтік кепілдіктерін қамтамасыз ету мәселелері жөніндегі комитеті 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324491" y="5268237"/>
            <a:ext cx="3746011" cy="13395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Қоғамдық кеңестің Мемлекеттік қызмет және мемлекеттік қызметшілердің әлеуметтік кепілдіктерін қамтамасыз ету мәселелері жөніндегі комитетінің мүшесі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ҚР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істері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агенттігінің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қызметті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өткеру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департаменің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директоры</a:t>
            </a:r>
            <a:endParaRPr lang="kk-KZ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324491" y="4746181"/>
            <a:ext cx="3746011" cy="4597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АЙТАҚЫН                                                </a:t>
            </a:r>
          </a:p>
          <a:p>
            <a:pPr algn="ctr"/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Қуандық Сәрсембайұлы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522720" y="878797"/>
            <a:ext cx="5547783" cy="1795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тестілеу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әңгімелесу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командалық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ауысу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іссапар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шығыстарын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төлеу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іссапар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талаптар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демалыс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беру,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сондай-ақ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тарату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қайта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ұйымдастыру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шараларын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сақтау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қоғамдық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мониторинг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нәтижелері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материалдарды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дайындауды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асырады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88" y="1076849"/>
            <a:ext cx="1169988" cy="152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/>
          <a:stretch/>
        </p:blipFill>
        <p:spPr bwMode="auto">
          <a:xfrm>
            <a:off x="5652290" y="3241234"/>
            <a:ext cx="1184660" cy="147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E4991F-616D-BB1B-D253-D1F3FE4A00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7609" y="3254649"/>
            <a:ext cx="1201016" cy="14570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38D750-1809-4605-C226-A42575D8A6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3084" y="3275453"/>
            <a:ext cx="1188823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0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ACC0412-3724-4DE4-B4C9-FE99B923FC2D}"/>
              </a:ext>
            </a:extLst>
          </p:cNvPr>
          <p:cNvSpPr txBox="1"/>
          <p:nvPr/>
        </p:nvSpPr>
        <p:spPr>
          <a:xfrm>
            <a:off x="1" y="-11"/>
            <a:ext cx="1219200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Мемлекеттiк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мәселелері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Қоғамдық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кеңес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құрамы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E5854FE-6F87-4C84-BD72-683803047E37}"/>
              </a:ext>
            </a:extLst>
          </p:cNvPr>
          <p:cNvCxnSpPr/>
          <p:nvPr/>
        </p:nvCxnSpPr>
        <p:spPr>
          <a:xfrm>
            <a:off x="2730171" y="340538"/>
            <a:ext cx="591170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-47690" y="739842"/>
            <a:ext cx="5869578" cy="2072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8105" y="826931"/>
            <a:ext cx="1628503" cy="1628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 3х4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15944" y="1210103"/>
            <a:ext cx="4005943" cy="1328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k-KZ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kk-K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қызмет мәселелері жөніндегі қоғамдық кеңестің Қызметтік тәртіп, әдеп және сыбайлас жемқорлыққа қарсы іс-қимыл мәселелері жөніндегі комитетінің төрағасы, Мемлекеттік, банк мекемелері және қоғамдық қызмет көрсету қызметкерлерінің салалық кәсіподағының төрағасы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46276" y="826931"/>
            <a:ext cx="4005943" cy="383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ЖАҚЫПОВ</a:t>
            </a: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Мирболат Хабиұлы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13207" y="4974953"/>
            <a:ext cx="2923290" cy="16760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kk-K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Қоғамдық кеңестің Қызметтік тәртіп, әдеп және сыбайлас жемқорлыққа қарсы іс-қимыл мәселелері жөніндегі комитетінің мүшесі,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ҚР Президентінің жанындағы Мемлекеттік басқару академиясының ректоры</a:t>
            </a:r>
          </a:p>
          <a:p>
            <a:pPr algn="ctr"/>
            <a:endParaRPr lang="ru-RU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35902" y="4491032"/>
            <a:ext cx="2900595" cy="4512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ӘБІЛ    </a:t>
            </a:r>
          </a:p>
          <a:p>
            <a:pPr algn="ctr"/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Ерлан Қуанышұлы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055455" y="4974953"/>
            <a:ext cx="2907389" cy="16760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kk-K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Қоғамдық кеңестің Қызметтік тәртіп, әдеп және сыбайлас жемқорлыққа қарсы іс-қимыл мәселелері жөніндегі комитетінің мүшесі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k-K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«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and ADVICE» </a:t>
            </a:r>
            <a:r>
              <a:rPr lang="kk-K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консалтинг компаниясының директоры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055455" y="4506414"/>
            <a:ext cx="2907390" cy="4358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ҚОЖАТАЕВА</a:t>
            </a:r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</a:p>
          <a:p>
            <a:pPr algn="ctr"/>
            <a:r>
              <a:rPr lang="kk-KZ" sz="1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Аяжан </a:t>
            </a:r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Амангелдіқызы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613290" y="3269411"/>
            <a:ext cx="1013332" cy="1071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 3х4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066363" y="4973356"/>
            <a:ext cx="3006691" cy="16776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kk-K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Қоғамдық кеңестің Қызметтік тәртіп, әдеп және сыбайлас жемқорлыққа қарсы іс-қимыл мәселелері жөніндегі комитетінің мүшесі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Казконтент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медиахолдингінің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атқарушы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директоры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066363" y="4522112"/>
            <a:ext cx="3006692" cy="420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САДЫҚ</a:t>
            </a:r>
            <a:r>
              <a:rPr lang="kk-KZ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</a:p>
          <a:p>
            <a:pPr algn="ctr"/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Махат Кәбірұлы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6"/>
          <a:stretch/>
        </p:blipFill>
        <p:spPr>
          <a:xfrm>
            <a:off x="483078" y="890790"/>
            <a:ext cx="1038254" cy="1500783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6426680" y="890791"/>
            <a:ext cx="5643824" cy="18520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сенімгерлік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басқаруға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мүдделер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қақтығысының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болмауы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талаптарды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сақтау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қызметшілердің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әкімшілік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қылмыстық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құқық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бұзушылықтарды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жасауы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қызметшілерге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қатысты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теріс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ақпараттың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болуы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БАҚ пен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желілердің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мониторингі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тәртіптік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практика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тәртіптік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жазаларды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мерзімінен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бұрын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фактілері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қоғамдық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мониторингтің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нәтижелері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материалдарды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дайындауды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асырады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CC0412-3724-4DE4-B4C9-FE99B923FC2D}"/>
              </a:ext>
            </a:extLst>
          </p:cNvPr>
          <p:cNvSpPr txBox="1"/>
          <p:nvPr/>
        </p:nvSpPr>
        <p:spPr>
          <a:xfrm>
            <a:off x="135902" y="340538"/>
            <a:ext cx="1183910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Қоғамдық кеңестің Қызметтік тәртіп, әдеп және сыбайлас жемқорлыққа қарсы </a:t>
            </a:r>
          </a:p>
          <a:p>
            <a:pPr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іс-қимыл мәселелері жөніндегі комитеті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17" y="2917201"/>
            <a:ext cx="1293963" cy="154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6" t="5078" r="30131" b="38122"/>
          <a:stretch/>
        </p:blipFill>
        <p:spPr>
          <a:xfrm>
            <a:off x="6866478" y="2994979"/>
            <a:ext cx="1130066" cy="1479453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8" r="6720" b="21252"/>
          <a:stretch/>
        </p:blipFill>
        <p:spPr bwMode="auto">
          <a:xfrm>
            <a:off x="9911049" y="2988909"/>
            <a:ext cx="1217026" cy="1502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9" r="13629"/>
          <a:stretch/>
        </p:blipFill>
        <p:spPr>
          <a:xfrm>
            <a:off x="3818915" y="2958114"/>
            <a:ext cx="1331762" cy="1502959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114135" y="4506414"/>
            <a:ext cx="2855343" cy="461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ОЙШЫБАЕВА </a:t>
            </a: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</a:p>
          <a:p>
            <a:pPr algn="ctr"/>
            <a:r>
              <a:rPr lang="kk-KZ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Жаннат </a:t>
            </a: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Бақтығұлқызы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114135" y="4974953"/>
            <a:ext cx="2855344" cy="16760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kk-K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Қоғамдық кеңестің Қызметтік тәртіп, әдеп және сыбайлас жемқорлыққа қарсы іс-қимыл мәселелері жөніндегі комитетінің мүшесі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k-K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«Литер» газетінің бас редакторы          </a:t>
            </a:r>
          </a:p>
        </p:txBody>
      </p:sp>
    </p:spTree>
    <p:extLst>
      <p:ext uri="{BB962C8B-B14F-4D97-AF65-F5344CB8AC3E}">
        <p14:creationId xmlns:p14="http://schemas.microsoft.com/office/powerpoint/2010/main" val="30133614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750</Words>
  <Application>Microsoft Office PowerPoint</Application>
  <PresentationFormat>Широкоэкранный</PresentationFormat>
  <Paragraphs>71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Губайдуллаев Мейрман</dc:creator>
  <cp:lastModifiedBy>Жазира Кабижанова</cp:lastModifiedBy>
  <cp:revision>200</cp:revision>
  <dcterms:created xsi:type="dcterms:W3CDTF">2022-04-23T08:25:08Z</dcterms:created>
  <dcterms:modified xsi:type="dcterms:W3CDTF">2024-01-04T10:34:16Z</dcterms:modified>
</cp:coreProperties>
</file>