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33FD1-BA52-4C95-BA01-B821B9BA0F5E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8E19B-3BEF-4900-B63B-AE7E8BA4C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47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E5F64-AD7F-4E6B-B885-672EC14808E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446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E5F64-AD7F-4E6B-B885-672EC14808E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92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E5F64-AD7F-4E6B-B885-672EC14808E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47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E5F64-AD7F-4E6B-B885-672EC14808E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004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9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622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27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4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1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43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98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76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3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4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0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7BCC0-D179-4F5C-8281-DDAAD1FB711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9AA09-6623-4191-8478-436F89836F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3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" y="-11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 совета по делам государственной службы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E5854FE-6F87-4C84-BD72-683803047E37}"/>
              </a:ext>
            </a:extLst>
          </p:cNvPr>
          <p:cNvCxnSpPr/>
          <p:nvPr/>
        </p:nvCxnSpPr>
        <p:spPr>
          <a:xfrm>
            <a:off x="2730171" y="340538"/>
            <a:ext cx="591170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751233" y="521598"/>
            <a:ext cx="5869578" cy="207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47028" y="608687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5198" y="1083465"/>
            <a:ext cx="4296877" cy="1375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Общественного совета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вопросам государственной службы, Член Национальной комиссии по делам женщин и семейно-демографической политике при Президенте РК, Генеральный директор «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labour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доктор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14868" y="559651"/>
            <a:ext cx="4005943" cy="383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АГИБАЕВА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Бибигуль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Шакирбаевна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218525" y="2745559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13208" y="4826903"/>
            <a:ext cx="3796941" cy="1869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Общественного совета по вопросам государственной службы, Председатель Комитета по вопросам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дебюрократизации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формирования сервисной модели госслужбы общественного совета, Председатель координационного совета Ассоциации HR-менеджеров Республики Казахстан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13209" y="4309031"/>
            <a:ext cx="3796941" cy="4482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РАИСОВА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Гульмира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Болатовна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6828" y="2751237"/>
            <a:ext cx="1229701" cy="149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Прямоугольник 41"/>
          <p:cNvSpPr/>
          <p:nvPr/>
        </p:nvSpPr>
        <p:spPr>
          <a:xfrm>
            <a:off x="5125202" y="2744387"/>
            <a:ext cx="1492637" cy="156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193385" y="4826903"/>
            <a:ext cx="3796941" cy="1869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Общественного совета по вопросам государственной службы, Председатель Комитета по вопросам госслужбы и обеспечения гарантий госслужащих общественного совета, Председатель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Астанинского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городского филиала Союза юристов Казахстана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193386" y="4309031"/>
            <a:ext cx="3796941" cy="4482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БЕРКАМАЛОВ</a:t>
            </a: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Серик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Нуртазаевич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9154525" y="2680528"/>
            <a:ext cx="1628503" cy="16285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276113" y="4811658"/>
            <a:ext cx="3796941" cy="18699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Общественного совета по вопросам государственной службы, Председатель Комитета по вопросам служебной дисциплины, этики и противодействия коррупции общественного совета, Председатель Отраслевого профсоюза работников государственных, банковских учреждений и общественного обслуживания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8276114" y="4309031"/>
            <a:ext cx="3796941" cy="4329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ЖАҚЫПОВ</a:t>
            </a: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Мирболат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Хабиұлы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846" y="2745559"/>
            <a:ext cx="947863" cy="150078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285" y="719540"/>
            <a:ext cx="1169988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871" y="2751237"/>
            <a:ext cx="1169988" cy="1495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64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" y="-11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 совета по вопросам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органов по делам государственной службы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E5854FE-6F87-4C84-BD72-683803047E37}"/>
              </a:ext>
            </a:extLst>
          </p:cNvPr>
          <p:cNvCxnSpPr/>
          <p:nvPr/>
        </p:nvCxnSpPr>
        <p:spPr>
          <a:xfrm>
            <a:off x="2730171" y="340538"/>
            <a:ext cx="591170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755735"/>
            <a:ext cx="5869578" cy="207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5795" y="842824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35687" y="1225996"/>
            <a:ext cx="3750335" cy="1361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Комитета 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вопросам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дебюрократизации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формирования сервисной модели госслужбы общественного совета, Председатель координационного совета Ассоциации HR-менеджеров Республики Казахстан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3967" y="755735"/>
            <a:ext cx="4005942" cy="470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РАИСОВА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Гульмира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Болатовна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13208" y="4974954"/>
            <a:ext cx="3880822" cy="16070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дебюрократизации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формирования сервисной модели госслужбы общественного совета, Директор КГУ «Центра изучения геральдики» Министерства культуры и спорта РК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95795" y="4431755"/>
            <a:ext cx="3898235" cy="4735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БАЯЖУМА </a:t>
            </a: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Асылбек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195" y="903240"/>
            <a:ext cx="1229701" cy="149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Прямоугольник 41"/>
          <p:cNvSpPr/>
          <p:nvPr/>
        </p:nvSpPr>
        <p:spPr>
          <a:xfrm>
            <a:off x="4193385" y="2815045"/>
            <a:ext cx="1628503" cy="16285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193385" y="4974953"/>
            <a:ext cx="3796941" cy="1607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дебюрократизации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формирования сервисной модели госслужбы общественного совета, Директор группы компаний «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СrepeCafe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член Президентского молодежного кадрового резерва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193387" y="4443548"/>
            <a:ext cx="3796940" cy="461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ЗАКИЕВ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Адилет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-4145" y="338617"/>
            <a:ext cx="1219200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по вопросам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дебюрократизации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формирования сервисной модели госслужбы общественного совета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212349" y="4963161"/>
            <a:ext cx="3858154" cy="16187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дебюрократизации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формирования сервисной модели госслужбы общественного совета, Директор группы организационно-кадровой работы АО «Национальная компания «KAZAKH INVEST», член Президентского молодежного кадрового резерва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212348" y="4443548"/>
            <a:ext cx="3858156" cy="4499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КУРМАНОВА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Бибигуль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Бисенгалиевна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22720" y="1132116"/>
            <a:ext cx="5547783" cy="12662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подготовку материалов по запросам излишних документов при оказании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необоснованным отказам; готовности госорганов и организаций к качественному и доступному оказанию услуг и по другим результатам общественного мониторинга.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81" y="2803252"/>
            <a:ext cx="1243012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238" y="2863577"/>
            <a:ext cx="1279525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392" y="2860402"/>
            <a:ext cx="121285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207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" y="-11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 совета по вопросам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органов по делам государственной службы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E5854FE-6F87-4C84-BD72-683803047E37}"/>
              </a:ext>
            </a:extLst>
          </p:cNvPr>
          <p:cNvCxnSpPr/>
          <p:nvPr/>
        </p:nvCxnSpPr>
        <p:spPr>
          <a:xfrm>
            <a:off x="2730171" y="340538"/>
            <a:ext cx="591170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2126" y="812232"/>
            <a:ext cx="5869578" cy="207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7921" y="899321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6091" y="1282493"/>
            <a:ext cx="4005943" cy="1463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Комитета 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вопросам госслужбы и обеспечения гарантий госслужащих общественного совета, Председатель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Астанинского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городского </a:t>
            </a:r>
            <a:r>
              <a:rPr lang="ru-RU" sz="13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филиала Союза юристов Казахстана</a:t>
            </a:r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6092" y="899320"/>
            <a:ext cx="4005943" cy="524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БЕРКАМАЛОВ </a:t>
            </a: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Серик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Нуртазаевич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0892" y="5272718"/>
            <a:ext cx="4058029" cy="1421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госслужбы и обеспечения гарантий госслужащих общественного совета, Руководитель и эксперт Национального центра тренинга и организационной психологии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0893" y="4751884"/>
            <a:ext cx="4058028" cy="4693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МҰСТАФИН 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Ерлан Сейткенович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252825" y="5272718"/>
            <a:ext cx="3812874" cy="14213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госслужбы и обеспечения гарантий госслужащих общественного совета, Депутат Мажилиса Парламента РК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252824" y="4751885"/>
            <a:ext cx="3812874" cy="4648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ӘБІЛ</a:t>
            </a: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Еркін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Аманжолұлы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-4145" y="338617"/>
            <a:ext cx="1219200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по вопросам государственной службы и обеспечения гарантий госслужащих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255479" y="5268237"/>
            <a:ext cx="3889765" cy="14258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госслужбы и обеспечения гарантий госслужащих общественного совета, Директор Департамента прохождения государственной службы Агентства РК по делам государственной службы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255479" y="4751885"/>
            <a:ext cx="3889766" cy="4648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АЙТАҚЫН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Қуандық Сәрсембайұлы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522720" y="1067202"/>
            <a:ext cx="5547783" cy="14848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осуществляет подготовку материалов по результатам тестирования; собеседования; командного перевода, оплаты командировочных расходов и требований по командировкам; предоставления отпусков, а также соблюдения мер социальной защиты при ликвидации, реорганизации и другого общественного мониторинга.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5" y="1076849"/>
            <a:ext cx="1169988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482" y="3243759"/>
            <a:ext cx="1189038" cy="147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39B092-8F8F-D943-B482-6ED83C731C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06" t="-780" r="40737" b="780"/>
          <a:stretch/>
        </p:blipFill>
        <p:spPr>
          <a:xfrm>
            <a:off x="1459009" y="3267754"/>
            <a:ext cx="1201793" cy="14583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CF10CD-2E27-A7C4-7E4A-AC47216C0F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1200" y="3243078"/>
            <a:ext cx="1189038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1" y="-11"/>
            <a:ext cx="12192000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 совета по вопросам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органов по делам государственной службы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E5854FE-6F87-4C84-BD72-683803047E37}"/>
              </a:ext>
            </a:extLst>
          </p:cNvPr>
          <p:cNvCxnSpPr/>
          <p:nvPr/>
        </p:nvCxnSpPr>
        <p:spPr>
          <a:xfrm>
            <a:off x="2730171" y="340538"/>
            <a:ext cx="591170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-47690" y="739842"/>
            <a:ext cx="5869578" cy="20726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105" y="826931"/>
            <a:ext cx="1628503" cy="1628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3х4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41712" y="1210103"/>
            <a:ext cx="4005943" cy="1343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Комитета 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вопросам служебной дисциплины, этики и противодействия коррупции общественного совета, Председатель Отраслевого профсоюза работников государственных, банковских учреждений и общественного обслуживания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46276" y="826931"/>
            <a:ext cx="4005943" cy="3831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ЖАҚЫПОВ</a:t>
            </a:r>
            <a:r>
              <a:rPr lang="ru-RU" sz="1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Мирболат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Хабиұлы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13207" y="4974953"/>
            <a:ext cx="2854280" cy="1676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служебной дисциплины, этики и противодействия коррупции общественного совета, Ректор Академии государственного управления при Президенте РК 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13209" y="4443548"/>
            <a:ext cx="2854278" cy="461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ЖОЛМАНОВ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Азамат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Сагатович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096001" y="4974953"/>
            <a:ext cx="3065253" cy="16474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служебной дисциплины, этики и противодействия коррупции общественного совета, Директор консалтинговой компании «STAFF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ADVICE»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96001" y="4434269"/>
            <a:ext cx="3065253" cy="461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КОЖАТАЕВА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Аяжан Амангельдиновна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9230264" y="4946373"/>
            <a:ext cx="2842791" cy="16776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служебной дисциплины, этики и противодействия коррупции общественного совета, Управляющий директор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медиахолдинга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Казконтент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9230264" y="4434269"/>
            <a:ext cx="2842791" cy="4694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САДЫК</a:t>
            </a:r>
            <a:r>
              <a:rPr lang="kk-KZ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Махат Кәбірұлы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CC0412-3724-4DE4-B4C9-FE99B923FC2D}"/>
              </a:ext>
            </a:extLst>
          </p:cNvPr>
          <p:cNvSpPr txBox="1"/>
          <p:nvPr/>
        </p:nvSpPr>
        <p:spPr>
          <a:xfrm>
            <a:off x="-4145" y="338617"/>
            <a:ext cx="1219200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по вопросам служебной дисциплины, этики и противодействия коррупции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24" y="890790"/>
            <a:ext cx="947863" cy="1500783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522720" y="826931"/>
            <a:ext cx="5547783" cy="1915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осуществляет подготовку материалов по соблюдению требований по передаче в доверительное управление и отсутствию конфликта интересов; совершению госслужащими административных и уголовных правонарушений; мониторингу СМИ и социальных сетей по наличию негативной информации в отношении госслужащих; фактам дисциплинарной практики и досрочного снятия дисциплинарных взысканий и по другим результатам Общественного мониторинга.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113" y="2914127"/>
            <a:ext cx="1127125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408" y="2888727"/>
            <a:ext cx="1212850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9" r="13629"/>
          <a:stretch/>
        </p:blipFill>
        <p:spPr>
          <a:xfrm>
            <a:off x="3875926" y="2877815"/>
            <a:ext cx="1331762" cy="152856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062377" y="4442895"/>
            <a:ext cx="2958861" cy="461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ОЙШЫБАЕВА 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Жаннат Бақтығұлқызы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62377" y="4974953"/>
            <a:ext cx="2958861" cy="1676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Комитета по вопросам служебной дисциплины, этики и противодействия коррупции общественного совета, Главный редактор газеты «Литер»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7C93BC-74B2-BB26-6D48-703554C4FE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03" y="2876342"/>
            <a:ext cx="1212921" cy="152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614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670</Words>
  <Application>Microsoft Office PowerPoint</Application>
  <PresentationFormat>Широкоэкранный</PresentationFormat>
  <Paragraphs>70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Губайдуллаев Мейрман</dc:creator>
  <cp:lastModifiedBy>Жазира Кабижанова</cp:lastModifiedBy>
  <cp:revision>170</cp:revision>
  <dcterms:created xsi:type="dcterms:W3CDTF">2022-04-23T08:25:08Z</dcterms:created>
  <dcterms:modified xsi:type="dcterms:W3CDTF">2025-07-01T05:19:20Z</dcterms:modified>
</cp:coreProperties>
</file>